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365A9B"/>
    <a:srgbClr val="4472C4"/>
    <a:srgbClr val="DAE9FD"/>
    <a:srgbClr val="87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6"/>
    <p:restoredTop sz="94733"/>
  </p:normalViewPr>
  <p:slideViewPr>
    <p:cSldViewPr snapToGrid="0">
      <p:cViewPr>
        <p:scale>
          <a:sx n="117" d="100"/>
          <a:sy n="117" d="100"/>
        </p:scale>
        <p:origin x="1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30BA7-DDED-0C4A-8156-969CEF916A79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1143000"/>
            <a:ext cx="2609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FB61E-72A3-704E-BC6C-B1EB8BAAA8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9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B61E-72A3-704E-BC6C-B1EB8BAAA8D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80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9560"/>
            <a:ext cx="10363200" cy="501948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72618"/>
            <a:ext cx="9144000" cy="34809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57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86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7608"/>
            <a:ext cx="2628900" cy="12218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7608"/>
            <a:ext cx="7734300" cy="12218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6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08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4411"/>
            <a:ext cx="10515600" cy="599735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48499"/>
            <a:ext cx="10515600" cy="315386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411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8039"/>
            <a:ext cx="5181600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8039"/>
            <a:ext cx="5181600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44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7611"/>
            <a:ext cx="10515600" cy="278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4334"/>
            <a:ext cx="5157787" cy="17321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6456"/>
            <a:ext cx="5157787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4334"/>
            <a:ext cx="5183188" cy="17321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6456"/>
            <a:ext cx="5183188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77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56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362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1178"/>
            <a:ext cx="3932237" cy="33641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5881"/>
            <a:ext cx="6172200" cy="1024589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5302"/>
            <a:ext cx="3932237" cy="801315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48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1178"/>
            <a:ext cx="3932237" cy="33641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5881"/>
            <a:ext cx="6172200" cy="1024589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5302"/>
            <a:ext cx="3932237" cy="801315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47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7611"/>
            <a:ext cx="10515600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8039"/>
            <a:ext cx="10515600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63052"/>
            <a:ext cx="27432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E20C-9DDC-AC43-ABAE-E6E8C1AD2EFB}" type="datetimeFigureOut">
              <a:rPr kumimoji="1" lang="zh-CN" altLang="en-US" smtClean="0"/>
              <a:t>2025/4/11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63052"/>
            <a:ext cx="41148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63052"/>
            <a:ext cx="27432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C0363-6041-C149-B879-2A5588E7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圆角矩形 1033">
            <a:extLst>
              <a:ext uri="{FF2B5EF4-FFF2-40B4-BE49-F238E27FC236}">
                <a16:creationId xmlns:a16="http://schemas.microsoft.com/office/drawing/2014/main" id="{2B41EDBD-3CAA-4BBE-3819-D0E4523A2C55}"/>
              </a:ext>
            </a:extLst>
          </p:cNvPr>
          <p:cNvSpPr/>
          <p:nvPr/>
        </p:nvSpPr>
        <p:spPr>
          <a:xfrm>
            <a:off x="1023843" y="3602494"/>
            <a:ext cx="6593406" cy="1966786"/>
          </a:xfrm>
          <a:prstGeom prst="roundRect">
            <a:avLst>
              <a:gd name="adj" fmla="val 1732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245470-B5AA-E6C0-09F4-988BDD7C786B}"/>
              </a:ext>
            </a:extLst>
          </p:cNvPr>
          <p:cNvSpPr txBox="1"/>
          <p:nvPr/>
        </p:nvSpPr>
        <p:spPr>
          <a:xfrm>
            <a:off x="2962864" y="3446164"/>
            <a:ext cx="18854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Editing Applications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0D1A8BC-ED3D-62C8-B324-9561FC3ED7FA}"/>
              </a:ext>
            </a:extLst>
          </p:cNvPr>
          <p:cNvGrpSpPr/>
          <p:nvPr/>
        </p:nvGrpSpPr>
        <p:grpSpPr>
          <a:xfrm>
            <a:off x="645747" y="3817006"/>
            <a:ext cx="1758591" cy="1758591"/>
            <a:chOff x="5843245" y="431464"/>
            <a:chExt cx="5029454" cy="5029454"/>
          </a:xfrm>
        </p:grpSpPr>
        <p:pic>
          <p:nvPicPr>
            <p:cNvPr id="41" name="图片 40" descr="图片包含 粉色, 灯光, 游戏机, 刷子&#10;&#10;描述已自动生成">
              <a:extLst>
                <a:ext uri="{FF2B5EF4-FFF2-40B4-BE49-F238E27FC236}">
                  <a16:creationId xmlns:a16="http://schemas.microsoft.com/office/drawing/2014/main" id="{4A994F98-2CBF-8A8A-4407-F3BFA0E5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245" y="431464"/>
              <a:ext cx="5029454" cy="5029454"/>
            </a:xfrm>
            <a:prstGeom prst="rect">
              <a:avLst/>
            </a:prstGeom>
          </p:spPr>
        </p:pic>
        <p:sp>
          <p:nvSpPr>
            <p:cNvPr id="55" name="任意形状 54">
              <a:extLst>
                <a:ext uri="{FF2B5EF4-FFF2-40B4-BE49-F238E27FC236}">
                  <a16:creationId xmlns:a16="http://schemas.microsoft.com/office/drawing/2014/main" id="{D150851A-2EE6-1F0A-0A0D-3DC712506525}"/>
                </a:ext>
              </a:extLst>
            </p:cNvPr>
            <p:cNvSpPr/>
            <p:nvPr/>
          </p:nvSpPr>
          <p:spPr>
            <a:xfrm>
              <a:off x="7595574" y="621282"/>
              <a:ext cx="1354076" cy="1009982"/>
            </a:xfrm>
            <a:custGeom>
              <a:avLst/>
              <a:gdLst>
                <a:gd name="connsiteX0" fmla="*/ 28674 w 1354076"/>
                <a:gd name="connsiteY0" fmla="*/ 949447 h 1009982"/>
                <a:gd name="connsiteX1" fmla="*/ 0 w 1354076"/>
                <a:gd name="connsiteY1" fmla="*/ 901656 h 1009982"/>
                <a:gd name="connsiteX2" fmla="*/ 25488 w 1354076"/>
                <a:gd name="connsiteY2" fmla="*/ 853865 h 1009982"/>
                <a:gd name="connsiteX3" fmla="*/ 159303 w 1354076"/>
                <a:gd name="connsiteY3" fmla="*/ 774213 h 1009982"/>
                <a:gd name="connsiteX4" fmla="*/ 175233 w 1354076"/>
                <a:gd name="connsiteY4" fmla="*/ 774213 h 1009982"/>
                <a:gd name="connsiteX5" fmla="*/ 143372 w 1354076"/>
                <a:gd name="connsiteY5" fmla="*/ 197536 h 1009982"/>
                <a:gd name="connsiteX6" fmla="*/ 203908 w 1354076"/>
                <a:gd name="connsiteY6" fmla="*/ 124257 h 1009982"/>
                <a:gd name="connsiteX7" fmla="*/ 302675 w 1354076"/>
                <a:gd name="connsiteY7" fmla="*/ 76466 h 1009982"/>
                <a:gd name="connsiteX8" fmla="*/ 446048 w 1354076"/>
                <a:gd name="connsiteY8" fmla="*/ 28675 h 1009982"/>
                <a:gd name="connsiteX9" fmla="*/ 605351 w 1354076"/>
                <a:gd name="connsiteY9" fmla="*/ 3186 h 1009982"/>
                <a:gd name="connsiteX10" fmla="*/ 780585 w 1354076"/>
                <a:gd name="connsiteY10" fmla="*/ 0 h 1009982"/>
                <a:gd name="connsiteX11" fmla="*/ 962190 w 1354076"/>
                <a:gd name="connsiteY11" fmla="*/ 28675 h 1009982"/>
                <a:gd name="connsiteX12" fmla="*/ 1076889 w 1354076"/>
                <a:gd name="connsiteY12" fmla="*/ 63721 h 1009982"/>
                <a:gd name="connsiteX13" fmla="*/ 1153354 w 1354076"/>
                <a:gd name="connsiteY13" fmla="*/ 117885 h 1009982"/>
                <a:gd name="connsiteX14" fmla="*/ 1172471 w 1354076"/>
                <a:gd name="connsiteY14" fmla="*/ 162489 h 1009982"/>
                <a:gd name="connsiteX15" fmla="*/ 1207517 w 1354076"/>
                <a:gd name="connsiteY15" fmla="*/ 723236 h 1009982"/>
                <a:gd name="connsiteX16" fmla="*/ 1303099 w 1354076"/>
                <a:gd name="connsiteY16" fmla="*/ 764655 h 1009982"/>
                <a:gd name="connsiteX17" fmla="*/ 1354076 w 1354076"/>
                <a:gd name="connsiteY17" fmla="*/ 822004 h 1009982"/>
                <a:gd name="connsiteX18" fmla="*/ 1344518 w 1354076"/>
                <a:gd name="connsiteY18" fmla="*/ 869795 h 1009982"/>
                <a:gd name="connsiteX19" fmla="*/ 1299913 w 1354076"/>
                <a:gd name="connsiteY19" fmla="*/ 917586 h 1009982"/>
                <a:gd name="connsiteX20" fmla="*/ 1175657 w 1354076"/>
                <a:gd name="connsiteY20" fmla="*/ 971749 h 1009982"/>
                <a:gd name="connsiteX21" fmla="*/ 1111935 w 1354076"/>
                <a:gd name="connsiteY21" fmla="*/ 984494 h 1009982"/>
                <a:gd name="connsiteX22" fmla="*/ 1156540 w 1354076"/>
                <a:gd name="connsiteY22" fmla="*/ 920772 h 1009982"/>
                <a:gd name="connsiteX23" fmla="*/ 1166098 w 1354076"/>
                <a:gd name="connsiteY23" fmla="*/ 885726 h 1009982"/>
                <a:gd name="connsiteX24" fmla="*/ 1153354 w 1354076"/>
                <a:gd name="connsiteY24" fmla="*/ 869795 h 1009982"/>
                <a:gd name="connsiteX25" fmla="*/ 1153354 w 1354076"/>
                <a:gd name="connsiteY25" fmla="*/ 869795 h 1009982"/>
                <a:gd name="connsiteX26" fmla="*/ 1102377 w 1354076"/>
                <a:gd name="connsiteY26" fmla="*/ 882540 h 1009982"/>
                <a:gd name="connsiteX27" fmla="*/ 1067331 w 1354076"/>
                <a:gd name="connsiteY27" fmla="*/ 904842 h 1009982"/>
                <a:gd name="connsiteX28" fmla="*/ 1083261 w 1354076"/>
                <a:gd name="connsiteY28" fmla="*/ 857051 h 1009982"/>
                <a:gd name="connsiteX29" fmla="*/ 1080075 w 1354076"/>
                <a:gd name="connsiteY29" fmla="*/ 815632 h 1009982"/>
                <a:gd name="connsiteX30" fmla="*/ 1080075 w 1354076"/>
                <a:gd name="connsiteY30" fmla="*/ 815632 h 1009982"/>
                <a:gd name="connsiteX31" fmla="*/ 1035470 w 1354076"/>
                <a:gd name="connsiteY31" fmla="*/ 799702 h 1009982"/>
                <a:gd name="connsiteX32" fmla="*/ 1000423 w 1354076"/>
                <a:gd name="connsiteY32" fmla="*/ 825190 h 1009982"/>
                <a:gd name="connsiteX33" fmla="*/ 971749 w 1354076"/>
                <a:gd name="connsiteY33" fmla="*/ 853865 h 1009982"/>
                <a:gd name="connsiteX34" fmla="*/ 946260 w 1354076"/>
                <a:gd name="connsiteY34" fmla="*/ 882540 h 1009982"/>
                <a:gd name="connsiteX35" fmla="*/ 869795 w 1354076"/>
                <a:gd name="connsiteY35" fmla="*/ 822004 h 1009982"/>
                <a:gd name="connsiteX36" fmla="*/ 812446 w 1354076"/>
                <a:gd name="connsiteY36" fmla="*/ 802888 h 1009982"/>
                <a:gd name="connsiteX37" fmla="*/ 767841 w 1354076"/>
                <a:gd name="connsiteY37" fmla="*/ 799702 h 1009982"/>
                <a:gd name="connsiteX38" fmla="*/ 726422 w 1354076"/>
                <a:gd name="connsiteY38" fmla="*/ 802888 h 1009982"/>
                <a:gd name="connsiteX39" fmla="*/ 691375 w 1354076"/>
                <a:gd name="connsiteY39" fmla="*/ 799702 h 1009982"/>
                <a:gd name="connsiteX40" fmla="*/ 602165 w 1354076"/>
                <a:gd name="connsiteY40" fmla="*/ 809260 h 1009982"/>
                <a:gd name="connsiteX41" fmla="*/ 519328 w 1354076"/>
                <a:gd name="connsiteY41" fmla="*/ 825190 h 1009982"/>
                <a:gd name="connsiteX42" fmla="*/ 452420 w 1354076"/>
                <a:gd name="connsiteY42" fmla="*/ 844307 h 1009982"/>
                <a:gd name="connsiteX43" fmla="*/ 388699 w 1354076"/>
                <a:gd name="connsiteY43" fmla="*/ 888912 h 1009982"/>
                <a:gd name="connsiteX44" fmla="*/ 366397 w 1354076"/>
                <a:gd name="connsiteY44" fmla="*/ 863423 h 1009982"/>
                <a:gd name="connsiteX45" fmla="*/ 337722 w 1354076"/>
                <a:gd name="connsiteY45" fmla="*/ 847493 h 1009982"/>
                <a:gd name="connsiteX46" fmla="*/ 309048 w 1354076"/>
                <a:gd name="connsiteY46" fmla="*/ 844307 h 1009982"/>
                <a:gd name="connsiteX47" fmla="*/ 293117 w 1354076"/>
                <a:gd name="connsiteY47" fmla="*/ 863423 h 1009982"/>
                <a:gd name="connsiteX48" fmla="*/ 283559 w 1354076"/>
                <a:gd name="connsiteY48" fmla="*/ 892098 h 1009982"/>
                <a:gd name="connsiteX49" fmla="*/ 299489 w 1354076"/>
                <a:gd name="connsiteY49" fmla="*/ 933517 h 1009982"/>
                <a:gd name="connsiteX50" fmla="*/ 312234 w 1354076"/>
                <a:gd name="connsiteY50" fmla="*/ 974935 h 1009982"/>
                <a:gd name="connsiteX51" fmla="*/ 289931 w 1354076"/>
                <a:gd name="connsiteY51" fmla="*/ 1003610 h 1009982"/>
                <a:gd name="connsiteX52" fmla="*/ 261257 w 1354076"/>
                <a:gd name="connsiteY52" fmla="*/ 968563 h 1009982"/>
                <a:gd name="connsiteX53" fmla="*/ 223024 w 1354076"/>
                <a:gd name="connsiteY53" fmla="*/ 952633 h 1009982"/>
                <a:gd name="connsiteX54" fmla="*/ 184791 w 1354076"/>
                <a:gd name="connsiteY54" fmla="*/ 943075 h 1009982"/>
                <a:gd name="connsiteX55" fmla="*/ 184791 w 1354076"/>
                <a:gd name="connsiteY55" fmla="*/ 943075 h 1009982"/>
                <a:gd name="connsiteX56" fmla="*/ 143372 w 1354076"/>
                <a:gd name="connsiteY56" fmla="*/ 959005 h 1009982"/>
                <a:gd name="connsiteX57" fmla="*/ 152931 w 1354076"/>
                <a:gd name="connsiteY57" fmla="*/ 987680 h 1009982"/>
                <a:gd name="connsiteX58" fmla="*/ 168861 w 1354076"/>
                <a:gd name="connsiteY58" fmla="*/ 1009982 h 1009982"/>
                <a:gd name="connsiteX59" fmla="*/ 105140 w 1354076"/>
                <a:gd name="connsiteY59" fmla="*/ 994052 h 1009982"/>
                <a:gd name="connsiteX60" fmla="*/ 28674 w 1354076"/>
                <a:gd name="connsiteY60" fmla="*/ 949447 h 100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354076" h="1009982">
                  <a:moveTo>
                    <a:pt x="28674" y="949447"/>
                  </a:moveTo>
                  <a:lnTo>
                    <a:pt x="0" y="901656"/>
                  </a:lnTo>
                  <a:lnTo>
                    <a:pt x="25488" y="853865"/>
                  </a:lnTo>
                  <a:lnTo>
                    <a:pt x="159303" y="774213"/>
                  </a:lnTo>
                  <a:lnTo>
                    <a:pt x="175233" y="774213"/>
                  </a:lnTo>
                  <a:lnTo>
                    <a:pt x="143372" y="197536"/>
                  </a:lnTo>
                  <a:lnTo>
                    <a:pt x="203908" y="124257"/>
                  </a:lnTo>
                  <a:lnTo>
                    <a:pt x="302675" y="76466"/>
                  </a:lnTo>
                  <a:lnTo>
                    <a:pt x="446048" y="28675"/>
                  </a:lnTo>
                  <a:lnTo>
                    <a:pt x="605351" y="3186"/>
                  </a:lnTo>
                  <a:lnTo>
                    <a:pt x="780585" y="0"/>
                  </a:lnTo>
                  <a:lnTo>
                    <a:pt x="962190" y="28675"/>
                  </a:lnTo>
                  <a:lnTo>
                    <a:pt x="1076889" y="63721"/>
                  </a:lnTo>
                  <a:lnTo>
                    <a:pt x="1153354" y="117885"/>
                  </a:lnTo>
                  <a:lnTo>
                    <a:pt x="1172471" y="162489"/>
                  </a:lnTo>
                  <a:lnTo>
                    <a:pt x="1207517" y="723236"/>
                  </a:lnTo>
                  <a:lnTo>
                    <a:pt x="1303099" y="764655"/>
                  </a:lnTo>
                  <a:lnTo>
                    <a:pt x="1354076" y="822004"/>
                  </a:lnTo>
                  <a:lnTo>
                    <a:pt x="1344518" y="869795"/>
                  </a:lnTo>
                  <a:lnTo>
                    <a:pt x="1299913" y="917586"/>
                  </a:lnTo>
                  <a:lnTo>
                    <a:pt x="1175657" y="971749"/>
                  </a:lnTo>
                  <a:lnTo>
                    <a:pt x="1111935" y="984494"/>
                  </a:lnTo>
                  <a:lnTo>
                    <a:pt x="1156540" y="920772"/>
                  </a:lnTo>
                  <a:lnTo>
                    <a:pt x="1166098" y="885726"/>
                  </a:lnTo>
                  <a:lnTo>
                    <a:pt x="1153354" y="869795"/>
                  </a:lnTo>
                  <a:lnTo>
                    <a:pt x="1153354" y="869795"/>
                  </a:lnTo>
                  <a:lnTo>
                    <a:pt x="1102377" y="882540"/>
                  </a:lnTo>
                  <a:lnTo>
                    <a:pt x="1067331" y="904842"/>
                  </a:lnTo>
                  <a:lnTo>
                    <a:pt x="1083261" y="857051"/>
                  </a:lnTo>
                  <a:lnTo>
                    <a:pt x="1080075" y="815632"/>
                  </a:lnTo>
                  <a:lnTo>
                    <a:pt x="1080075" y="815632"/>
                  </a:lnTo>
                  <a:lnTo>
                    <a:pt x="1035470" y="799702"/>
                  </a:lnTo>
                  <a:lnTo>
                    <a:pt x="1000423" y="825190"/>
                  </a:lnTo>
                  <a:lnTo>
                    <a:pt x="971749" y="853865"/>
                  </a:lnTo>
                  <a:lnTo>
                    <a:pt x="946260" y="882540"/>
                  </a:lnTo>
                  <a:lnTo>
                    <a:pt x="869795" y="822004"/>
                  </a:lnTo>
                  <a:lnTo>
                    <a:pt x="812446" y="802888"/>
                  </a:lnTo>
                  <a:lnTo>
                    <a:pt x="767841" y="799702"/>
                  </a:lnTo>
                  <a:lnTo>
                    <a:pt x="726422" y="802888"/>
                  </a:lnTo>
                  <a:lnTo>
                    <a:pt x="691375" y="799702"/>
                  </a:lnTo>
                  <a:lnTo>
                    <a:pt x="602165" y="809260"/>
                  </a:lnTo>
                  <a:lnTo>
                    <a:pt x="519328" y="825190"/>
                  </a:lnTo>
                  <a:lnTo>
                    <a:pt x="452420" y="844307"/>
                  </a:lnTo>
                  <a:lnTo>
                    <a:pt x="388699" y="888912"/>
                  </a:lnTo>
                  <a:lnTo>
                    <a:pt x="366397" y="863423"/>
                  </a:lnTo>
                  <a:lnTo>
                    <a:pt x="337722" y="847493"/>
                  </a:lnTo>
                  <a:lnTo>
                    <a:pt x="309048" y="844307"/>
                  </a:lnTo>
                  <a:lnTo>
                    <a:pt x="293117" y="863423"/>
                  </a:lnTo>
                  <a:lnTo>
                    <a:pt x="283559" y="892098"/>
                  </a:lnTo>
                  <a:lnTo>
                    <a:pt x="299489" y="933517"/>
                  </a:lnTo>
                  <a:lnTo>
                    <a:pt x="312234" y="974935"/>
                  </a:lnTo>
                  <a:lnTo>
                    <a:pt x="289931" y="1003610"/>
                  </a:lnTo>
                  <a:lnTo>
                    <a:pt x="261257" y="968563"/>
                  </a:lnTo>
                  <a:lnTo>
                    <a:pt x="223024" y="952633"/>
                  </a:lnTo>
                  <a:lnTo>
                    <a:pt x="184791" y="943075"/>
                  </a:lnTo>
                  <a:lnTo>
                    <a:pt x="184791" y="943075"/>
                  </a:lnTo>
                  <a:lnTo>
                    <a:pt x="143372" y="959005"/>
                  </a:lnTo>
                  <a:lnTo>
                    <a:pt x="152931" y="987680"/>
                  </a:lnTo>
                  <a:lnTo>
                    <a:pt x="168861" y="1009982"/>
                  </a:lnTo>
                  <a:lnTo>
                    <a:pt x="105140" y="994052"/>
                  </a:lnTo>
                  <a:lnTo>
                    <a:pt x="28674" y="949447"/>
                  </a:lnTo>
                  <a:close/>
                </a:path>
              </a:pathLst>
            </a:custGeom>
            <a:solidFill>
              <a:srgbClr val="ED7D31">
                <a:alpha val="20000"/>
              </a:srgb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 descr="卡通人物&#10;&#10;低可信度描述已自动生成">
            <a:extLst>
              <a:ext uri="{FF2B5EF4-FFF2-40B4-BE49-F238E27FC236}">
                <a16:creationId xmlns:a16="http://schemas.microsoft.com/office/drawing/2014/main" id="{4A7B50BE-2588-1F3F-C523-187721777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27" y="3812480"/>
            <a:ext cx="1756800" cy="1756800"/>
          </a:xfrm>
          <a:prstGeom prst="rect">
            <a:avLst/>
          </a:prstGeom>
        </p:spPr>
      </p:pic>
      <p:pic>
        <p:nvPicPr>
          <p:cNvPr id="1024" name="图片 1023">
            <a:extLst>
              <a:ext uri="{FF2B5EF4-FFF2-40B4-BE49-F238E27FC236}">
                <a16:creationId xmlns:a16="http://schemas.microsoft.com/office/drawing/2014/main" id="{C14F8DE3-12A9-4884-75E1-AD6B10A4C1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984490" y="4338707"/>
            <a:ext cx="763872" cy="763872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6D4065DA-A06D-FA19-5612-ED7E77FE5D71}"/>
              </a:ext>
            </a:extLst>
          </p:cNvPr>
          <p:cNvGrpSpPr/>
          <p:nvPr/>
        </p:nvGrpSpPr>
        <p:grpSpPr>
          <a:xfrm>
            <a:off x="4251996" y="3459412"/>
            <a:ext cx="1758590" cy="1758590"/>
            <a:chOff x="6250512" y="1426292"/>
            <a:chExt cx="3530130" cy="3530130"/>
          </a:xfrm>
        </p:grpSpPr>
        <p:pic>
          <p:nvPicPr>
            <p:cNvPr id="3" name="图片 2" descr="图片包含 小, 黑暗, 桌子, 木&#10;&#10;描述已自动生成">
              <a:extLst>
                <a:ext uri="{FF2B5EF4-FFF2-40B4-BE49-F238E27FC236}">
                  <a16:creationId xmlns:a16="http://schemas.microsoft.com/office/drawing/2014/main" id="{05E6E969-620B-EFDF-6ACB-F573512D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0512" y="1426292"/>
              <a:ext cx="3530130" cy="3530130"/>
            </a:xfrm>
            <a:prstGeom prst="rect">
              <a:avLst/>
            </a:prstGeom>
          </p:spPr>
        </p:pic>
        <p:sp>
          <p:nvSpPr>
            <p:cNvPr id="57" name="任意形状 56">
              <a:extLst>
                <a:ext uri="{FF2B5EF4-FFF2-40B4-BE49-F238E27FC236}">
                  <a16:creationId xmlns:a16="http://schemas.microsoft.com/office/drawing/2014/main" id="{14BC6774-27A1-A028-97A2-D3F8C3A24D22}"/>
                </a:ext>
              </a:extLst>
            </p:cNvPr>
            <p:cNvSpPr/>
            <p:nvPr/>
          </p:nvSpPr>
          <p:spPr>
            <a:xfrm>
              <a:off x="6824717" y="2340303"/>
              <a:ext cx="1285766" cy="550042"/>
            </a:xfrm>
            <a:custGeom>
              <a:avLst/>
              <a:gdLst>
                <a:gd name="connsiteX0" fmla="*/ 31531 w 1285766"/>
                <a:gd name="connsiteY0" fmla="*/ 536028 h 550042"/>
                <a:gd name="connsiteX1" fmla="*/ 0 w 1285766"/>
                <a:gd name="connsiteY1" fmla="*/ 423918 h 550042"/>
                <a:gd name="connsiteX2" fmla="*/ 14014 w 1285766"/>
                <a:gd name="connsiteY2" fmla="*/ 304800 h 550042"/>
                <a:gd name="connsiteX3" fmla="*/ 63062 w 1285766"/>
                <a:gd name="connsiteY3" fmla="*/ 182180 h 550042"/>
                <a:gd name="connsiteX4" fmla="*/ 147145 w 1285766"/>
                <a:gd name="connsiteY4" fmla="*/ 115614 h 550042"/>
                <a:gd name="connsiteX5" fmla="*/ 255752 w 1285766"/>
                <a:gd name="connsiteY5" fmla="*/ 84083 h 550042"/>
                <a:gd name="connsiteX6" fmla="*/ 339835 w 1285766"/>
                <a:gd name="connsiteY6" fmla="*/ 80580 h 550042"/>
                <a:gd name="connsiteX7" fmla="*/ 402897 w 1285766"/>
                <a:gd name="connsiteY7" fmla="*/ 91090 h 550042"/>
                <a:gd name="connsiteX8" fmla="*/ 437931 w 1285766"/>
                <a:gd name="connsiteY8" fmla="*/ 108607 h 550042"/>
                <a:gd name="connsiteX9" fmla="*/ 525517 w 1285766"/>
                <a:gd name="connsiteY9" fmla="*/ 77076 h 550042"/>
                <a:gd name="connsiteX10" fmla="*/ 578069 w 1285766"/>
                <a:gd name="connsiteY10" fmla="*/ 77076 h 550042"/>
                <a:gd name="connsiteX11" fmla="*/ 634124 w 1285766"/>
                <a:gd name="connsiteY11" fmla="*/ 91090 h 550042"/>
                <a:gd name="connsiteX12" fmla="*/ 921407 w 1285766"/>
                <a:gd name="connsiteY12" fmla="*/ 49049 h 550042"/>
                <a:gd name="connsiteX13" fmla="*/ 991476 w 1285766"/>
                <a:gd name="connsiteY13" fmla="*/ 21021 h 550042"/>
                <a:gd name="connsiteX14" fmla="*/ 1065049 w 1285766"/>
                <a:gd name="connsiteY14" fmla="*/ 17518 h 550042"/>
                <a:gd name="connsiteX15" fmla="*/ 1110593 w 1285766"/>
                <a:gd name="connsiteY15" fmla="*/ 17518 h 550042"/>
                <a:gd name="connsiteX16" fmla="*/ 1271752 w 1285766"/>
                <a:gd name="connsiteY16" fmla="*/ 0 h 550042"/>
                <a:gd name="connsiteX17" fmla="*/ 1229711 w 1285766"/>
                <a:gd name="connsiteY17" fmla="*/ 122621 h 550042"/>
                <a:gd name="connsiteX18" fmla="*/ 1201683 w 1285766"/>
                <a:gd name="connsiteY18" fmla="*/ 234731 h 550042"/>
                <a:gd name="connsiteX19" fmla="*/ 1250731 w 1285766"/>
                <a:gd name="connsiteY19" fmla="*/ 483476 h 550042"/>
                <a:gd name="connsiteX20" fmla="*/ 1285766 w 1285766"/>
                <a:gd name="connsiteY20" fmla="*/ 550042 h 550042"/>
                <a:gd name="connsiteX21" fmla="*/ 1159642 w 1285766"/>
                <a:gd name="connsiteY21" fmla="*/ 508000 h 550042"/>
                <a:gd name="connsiteX22" fmla="*/ 1159642 w 1285766"/>
                <a:gd name="connsiteY22" fmla="*/ 273269 h 550042"/>
                <a:gd name="connsiteX23" fmla="*/ 984469 w 1285766"/>
                <a:gd name="connsiteY23" fmla="*/ 259256 h 550042"/>
                <a:gd name="connsiteX24" fmla="*/ 350345 w 1285766"/>
                <a:gd name="connsiteY24" fmla="*/ 336331 h 550042"/>
                <a:gd name="connsiteX25" fmla="*/ 322317 w 1285766"/>
                <a:gd name="connsiteY25" fmla="*/ 437931 h 550042"/>
                <a:gd name="connsiteX26" fmla="*/ 301297 w 1285766"/>
                <a:gd name="connsiteY26" fmla="*/ 472966 h 550042"/>
                <a:gd name="connsiteX27" fmla="*/ 241738 w 1285766"/>
                <a:gd name="connsiteY27" fmla="*/ 476469 h 550042"/>
                <a:gd name="connsiteX28" fmla="*/ 199697 w 1285766"/>
                <a:gd name="connsiteY28" fmla="*/ 448442 h 550042"/>
                <a:gd name="connsiteX29" fmla="*/ 178676 w 1285766"/>
                <a:gd name="connsiteY29" fmla="*/ 364359 h 550042"/>
                <a:gd name="connsiteX30" fmla="*/ 178676 w 1285766"/>
                <a:gd name="connsiteY30" fmla="*/ 364359 h 550042"/>
                <a:gd name="connsiteX31" fmla="*/ 87586 w 1285766"/>
                <a:gd name="connsiteY31" fmla="*/ 374869 h 550042"/>
                <a:gd name="connsiteX32" fmla="*/ 87586 w 1285766"/>
                <a:gd name="connsiteY32" fmla="*/ 543035 h 550042"/>
                <a:gd name="connsiteX33" fmla="*/ 31531 w 1285766"/>
                <a:gd name="connsiteY33" fmla="*/ 536028 h 55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5766" h="550042">
                  <a:moveTo>
                    <a:pt x="31531" y="536028"/>
                  </a:moveTo>
                  <a:lnTo>
                    <a:pt x="0" y="423918"/>
                  </a:lnTo>
                  <a:lnTo>
                    <a:pt x="14014" y="304800"/>
                  </a:lnTo>
                  <a:lnTo>
                    <a:pt x="63062" y="182180"/>
                  </a:lnTo>
                  <a:lnTo>
                    <a:pt x="147145" y="115614"/>
                  </a:lnTo>
                  <a:lnTo>
                    <a:pt x="255752" y="84083"/>
                  </a:lnTo>
                  <a:lnTo>
                    <a:pt x="339835" y="80580"/>
                  </a:lnTo>
                  <a:lnTo>
                    <a:pt x="402897" y="91090"/>
                  </a:lnTo>
                  <a:lnTo>
                    <a:pt x="437931" y="108607"/>
                  </a:lnTo>
                  <a:lnTo>
                    <a:pt x="525517" y="77076"/>
                  </a:lnTo>
                  <a:lnTo>
                    <a:pt x="578069" y="77076"/>
                  </a:lnTo>
                  <a:lnTo>
                    <a:pt x="634124" y="91090"/>
                  </a:lnTo>
                  <a:lnTo>
                    <a:pt x="921407" y="49049"/>
                  </a:lnTo>
                  <a:lnTo>
                    <a:pt x="991476" y="21021"/>
                  </a:lnTo>
                  <a:lnTo>
                    <a:pt x="1065049" y="17518"/>
                  </a:lnTo>
                  <a:lnTo>
                    <a:pt x="1110593" y="17518"/>
                  </a:lnTo>
                  <a:lnTo>
                    <a:pt x="1271752" y="0"/>
                  </a:lnTo>
                  <a:lnTo>
                    <a:pt x="1229711" y="122621"/>
                  </a:lnTo>
                  <a:lnTo>
                    <a:pt x="1201683" y="234731"/>
                  </a:lnTo>
                  <a:lnTo>
                    <a:pt x="1250731" y="483476"/>
                  </a:lnTo>
                  <a:lnTo>
                    <a:pt x="1285766" y="550042"/>
                  </a:lnTo>
                  <a:lnTo>
                    <a:pt x="1159642" y="508000"/>
                  </a:lnTo>
                  <a:lnTo>
                    <a:pt x="1159642" y="273269"/>
                  </a:lnTo>
                  <a:lnTo>
                    <a:pt x="984469" y="259256"/>
                  </a:lnTo>
                  <a:lnTo>
                    <a:pt x="350345" y="336331"/>
                  </a:lnTo>
                  <a:lnTo>
                    <a:pt x="322317" y="437931"/>
                  </a:lnTo>
                  <a:lnTo>
                    <a:pt x="301297" y="472966"/>
                  </a:lnTo>
                  <a:lnTo>
                    <a:pt x="241738" y="476469"/>
                  </a:lnTo>
                  <a:lnTo>
                    <a:pt x="199697" y="448442"/>
                  </a:lnTo>
                  <a:lnTo>
                    <a:pt x="178676" y="364359"/>
                  </a:lnTo>
                  <a:lnTo>
                    <a:pt x="178676" y="364359"/>
                  </a:lnTo>
                  <a:lnTo>
                    <a:pt x="87586" y="374869"/>
                  </a:lnTo>
                  <a:lnTo>
                    <a:pt x="87586" y="543035"/>
                  </a:lnTo>
                  <a:lnTo>
                    <a:pt x="31531" y="536028"/>
                  </a:lnTo>
                  <a:close/>
                </a:path>
              </a:pathLst>
            </a:custGeom>
            <a:solidFill>
              <a:srgbClr val="ED7D31">
                <a:alpha val="20000"/>
              </a:srgb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任意形状 57">
              <a:extLst>
                <a:ext uri="{FF2B5EF4-FFF2-40B4-BE49-F238E27FC236}">
                  <a16:creationId xmlns:a16="http://schemas.microsoft.com/office/drawing/2014/main" id="{646D3B05-70F4-5E38-3A95-5CCF0779BB53}"/>
                </a:ext>
              </a:extLst>
            </p:cNvPr>
            <p:cNvSpPr/>
            <p:nvPr/>
          </p:nvSpPr>
          <p:spPr>
            <a:xfrm>
              <a:off x="8152524" y="2098566"/>
              <a:ext cx="1495973" cy="889875"/>
            </a:xfrm>
            <a:custGeom>
              <a:avLst/>
              <a:gdLst>
                <a:gd name="connsiteX0" fmla="*/ 0 w 1495973"/>
                <a:gd name="connsiteY0" fmla="*/ 504496 h 889875"/>
                <a:gd name="connsiteX1" fmla="*/ 45545 w 1495973"/>
                <a:gd name="connsiteY1" fmla="*/ 711200 h 889875"/>
                <a:gd name="connsiteX2" fmla="*/ 161159 w 1495973"/>
                <a:gd name="connsiteY2" fmla="*/ 858344 h 889875"/>
                <a:gd name="connsiteX3" fmla="*/ 329324 w 1495973"/>
                <a:gd name="connsiteY3" fmla="*/ 865351 h 889875"/>
                <a:gd name="connsiteX4" fmla="*/ 402897 w 1495973"/>
                <a:gd name="connsiteY4" fmla="*/ 889875 h 889875"/>
                <a:gd name="connsiteX5" fmla="*/ 476469 w 1495973"/>
                <a:gd name="connsiteY5" fmla="*/ 886372 h 889875"/>
                <a:gd name="connsiteX6" fmla="*/ 522014 w 1495973"/>
                <a:gd name="connsiteY6" fmla="*/ 882868 h 889875"/>
                <a:gd name="connsiteX7" fmla="*/ 595586 w 1495973"/>
                <a:gd name="connsiteY7" fmla="*/ 847834 h 889875"/>
                <a:gd name="connsiteX8" fmla="*/ 1072055 w 1495973"/>
                <a:gd name="connsiteY8" fmla="*/ 819806 h 889875"/>
                <a:gd name="connsiteX9" fmla="*/ 1170152 w 1495973"/>
                <a:gd name="connsiteY9" fmla="*/ 868855 h 889875"/>
                <a:gd name="connsiteX10" fmla="*/ 1275255 w 1495973"/>
                <a:gd name="connsiteY10" fmla="*/ 858344 h 889875"/>
                <a:gd name="connsiteX11" fmla="*/ 1373352 w 1495973"/>
                <a:gd name="connsiteY11" fmla="*/ 809296 h 889875"/>
                <a:gd name="connsiteX12" fmla="*/ 1450428 w 1495973"/>
                <a:gd name="connsiteY12" fmla="*/ 697186 h 889875"/>
                <a:gd name="connsiteX13" fmla="*/ 1488966 w 1495973"/>
                <a:gd name="connsiteY13" fmla="*/ 567558 h 889875"/>
                <a:gd name="connsiteX14" fmla="*/ 1495973 w 1495973"/>
                <a:gd name="connsiteY14" fmla="*/ 430924 h 889875"/>
                <a:gd name="connsiteX15" fmla="*/ 1474952 w 1495973"/>
                <a:gd name="connsiteY15" fmla="*/ 262758 h 889875"/>
                <a:gd name="connsiteX16" fmla="*/ 1411890 w 1495973"/>
                <a:gd name="connsiteY16" fmla="*/ 133131 h 889875"/>
                <a:gd name="connsiteX17" fmla="*/ 1317297 w 1495973"/>
                <a:gd name="connsiteY17" fmla="*/ 35034 h 889875"/>
                <a:gd name="connsiteX18" fmla="*/ 1208690 w 1495973"/>
                <a:gd name="connsiteY18" fmla="*/ 0 h 889875"/>
                <a:gd name="connsiteX19" fmla="*/ 1100083 w 1495973"/>
                <a:gd name="connsiteY19" fmla="*/ 17517 h 889875"/>
                <a:gd name="connsiteX20" fmla="*/ 1033517 w 1495973"/>
                <a:gd name="connsiteY20" fmla="*/ 49048 h 889875"/>
                <a:gd name="connsiteX21" fmla="*/ 1001986 w 1495973"/>
                <a:gd name="connsiteY21" fmla="*/ 84082 h 889875"/>
                <a:gd name="connsiteX22" fmla="*/ 493986 w 1495973"/>
                <a:gd name="connsiteY22" fmla="*/ 154151 h 889875"/>
                <a:gd name="connsiteX23" fmla="*/ 427421 w 1495973"/>
                <a:gd name="connsiteY23" fmla="*/ 126124 h 889875"/>
                <a:gd name="connsiteX24" fmla="*/ 336331 w 1495973"/>
                <a:gd name="connsiteY24" fmla="*/ 147144 h 889875"/>
                <a:gd name="connsiteX25" fmla="*/ 266262 w 1495973"/>
                <a:gd name="connsiteY25" fmla="*/ 182179 h 889875"/>
                <a:gd name="connsiteX26" fmla="*/ 234731 w 1495973"/>
                <a:gd name="connsiteY26" fmla="*/ 196193 h 889875"/>
                <a:gd name="connsiteX27" fmla="*/ 157655 w 1495973"/>
                <a:gd name="connsiteY27" fmla="*/ 210206 h 889875"/>
                <a:gd name="connsiteX28" fmla="*/ 42042 w 1495973"/>
                <a:gd name="connsiteY28" fmla="*/ 318813 h 889875"/>
                <a:gd name="connsiteX29" fmla="*/ 0 w 1495973"/>
                <a:gd name="connsiteY29" fmla="*/ 504496 h 88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5973" h="889875">
                  <a:moveTo>
                    <a:pt x="0" y="504496"/>
                  </a:moveTo>
                  <a:lnTo>
                    <a:pt x="45545" y="711200"/>
                  </a:lnTo>
                  <a:lnTo>
                    <a:pt x="161159" y="858344"/>
                  </a:lnTo>
                  <a:lnTo>
                    <a:pt x="329324" y="865351"/>
                  </a:lnTo>
                  <a:lnTo>
                    <a:pt x="402897" y="889875"/>
                  </a:lnTo>
                  <a:lnTo>
                    <a:pt x="476469" y="886372"/>
                  </a:lnTo>
                  <a:lnTo>
                    <a:pt x="522014" y="882868"/>
                  </a:lnTo>
                  <a:lnTo>
                    <a:pt x="595586" y="847834"/>
                  </a:lnTo>
                  <a:lnTo>
                    <a:pt x="1072055" y="819806"/>
                  </a:lnTo>
                  <a:lnTo>
                    <a:pt x="1170152" y="868855"/>
                  </a:lnTo>
                  <a:lnTo>
                    <a:pt x="1275255" y="858344"/>
                  </a:lnTo>
                  <a:lnTo>
                    <a:pt x="1373352" y="809296"/>
                  </a:lnTo>
                  <a:lnTo>
                    <a:pt x="1450428" y="697186"/>
                  </a:lnTo>
                  <a:lnTo>
                    <a:pt x="1488966" y="567558"/>
                  </a:lnTo>
                  <a:lnTo>
                    <a:pt x="1495973" y="430924"/>
                  </a:lnTo>
                  <a:lnTo>
                    <a:pt x="1474952" y="262758"/>
                  </a:lnTo>
                  <a:lnTo>
                    <a:pt x="1411890" y="133131"/>
                  </a:lnTo>
                  <a:lnTo>
                    <a:pt x="1317297" y="35034"/>
                  </a:lnTo>
                  <a:lnTo>
                    <a:pt x="1208690" y="0"/>
                  </a:lnTo>
                  <a:lnTo>
                    <a:pt x="1100083" y="17517"/>
                  </a:lnTo>
                  <a:lnTo>
                    <a:pt x="1033517" y="49048"/>
                  </a:lnTo>
                  <a:lnTo>
                    <a:pt x="1001986" y="84082"/>
                  </a:lnTo>
                  <a:lnTo>
                    <a:pt x="493986" y="154151"/>
                  </a:lnTo>
                  <a:lnTo>
                    <a:pt x="427421" y="126124"/>
                  </a:lnTo>
                  <a:lnTo>
                    <a:pt x="336331" y="147144"/>
                  </a:lnTo>
                  <a:lnTo>
                    <a:pt x="266262" y="182179"/>
                  </a:lnTo>
                  <a:lnTo>
                    <a:pt x="234731" y="196193"/>
                  </a:lnTo>
                  <a:lnTo>
                    <a:pt x="157655" y="210206"/>
                  </a:lnTo>
                  <a:lnTo>
                    <a:pt x="42042" y="318813"/>
                  </a:lnTo>
                  <a:lnTo>
                    <a:pt x="0" y="504496"/>
                  </a:lnTo>
                  <a:close/>
                </a:path>
              </a:pathLst>
            </a:custGeom>
            <a:solidFill>
              <a:srgbClr val="ED7D31">
                <a:alpha val="20000"/>
              </a:srgb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8C7CA5BE-9D69-4256-2372-2179AE72F55F}"/>
              </a:ext>
            </a:extLst>
          </p:cNvPr>
          <p:cNvSpPr/>
          <p:nvPr/>
        </p:nvSpPr>
        <p:spPr>
          <a:xfrm>
            <a:off x="2238005" y="2899894"/>
            <a:ext cx="5251057" cy="492034"/>
          </a:xfrm>
          <a:prstGeom prst="rightArrow">
            <a:avLst>
              <a:gd name="adj1" fmla="val 50000"/>
              <a:gd name="adj2" fmla="val 47065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乐高玩具&#10;&#10;低可信度描述已自动生成">
            <a:extLst>
              <a:ext uri="{FF2B5EF4-FFF2-40B4-BE49-F238E27FC236}">
                <a16:creationId xmlns:a16="http://schemas.microsoft.com/office/drawing/2014/main" id="{BAE52296-CCE1-3877-C4BF-D532C4EAE5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43" t="15181" r="39813" b="18545"/>
          <a:stretch/>
        </p:blipFill>
        <p:spPr>
          <a:xfrm>
            <a:off x="1126741" y="1270357"/>
            <a:ext cx="1099562" cy="2029273"/>
          </a:xfrm>
          <a:prstGeom prst="rect">
            <a:avLst/>
          </a:prstGeom>
        </p:spPr>
      </p:pic>
      <p:pic>
        <p:nvPicPr>
          <p:cNvPr id="6" name="图片 5" descr="图片包含 室内, 小, 黑暗, 桌子&#10;&#10;描述已自动生成">
            <a:extLst>
              <a:ext uri="{FF2B5EF4-FFF2-40B4-BE49-F238E27FC236}">
                <a16:creationId xmlns:a16="http://schemas.microsoft.com/office/drawing/2014/main" id="{3E27FB02-4777-0593-0036-D3316D9D7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479" y="4308049"/>
            <a:ext cx="1368000" cy="1368000"/>
          </a:xfrm>
          <a:prstGeom prst="rect">
            <a:avLst/>
          </a:prstGeom>
        </p:spPr>
      </p:pic>
      <p:pic>
        <p:nvPicPr>
          <p:cNvPr id="8" name="图片 7" descr="图片包含 小, 桌子, 旧, 躺&#10;&#10;描述已自动生成">
            <a:extLst>
              <a:ext uri="{FF2B5EF4-FFF2-40B4-BE49-F238E27FC236}">
                <a16:creationId xmlns:a16="http://schemas.microsoft.com/office/drawing/2014/main" id="{319486E1-6EA7-37F0-9572-79BAA0963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2644" y="4308049"/>
            <a:ext cx="1368000" cy="1368000"/>
          </a:xfrm>
          <a:prstGeom prst="rect">
            <a:avLst/>
          </a:prstGeom>
        </p:spPr>
      </p:pic>
      <p:pic>
        <p:nvPicPr>
          <p:cNvPr id="12" name="图片 11" descr="图片包含 室内, 小, 片, 黑暗&#10;&#10;描述已自动生成">
            <a:extLst>
              <a:ext uri="{FF2B5EF4-FFF2-40B4-BE49-F238E27FC236}">
                <a16:creationId xmlns:a16="http://schemas.microsoft.com/office/drawing/2014/main" id="{23B920ED-5A0B-FE82-3C3B-8C14A507C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6463" y="4308049"/>
            <a:ext cx="1368000" cy="13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A7F6FC-2D12-02D2-3967-45F67BEBB3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28" b="97069" l="7742" r="90968">
                        <a14:foregroundMark x1="42258" y1="14310" x2="42258" y2="14310"/>
                        <a14:foregroundMark x1="42581" y1="12759" x2="42581" y2="12759"/>
                        <a14:foregroundMark x1="42581" y1="13103" x2="42581" y2="13103"/>
                        <a14:foregroundMark x1="42258" y1="7931" x2="42258" y2="7931"/>
                        <a14:foregroundMark x1="41613" y1="4828" x2="41613" y2="4828"/>
                        <a14:foregroundMark x1="42903" y1="13966" x2="42903" y2="13966"/>
                        <a14:foregroundMark x1="34516" y1="14310" x2="45806" y2="13448"/>
                        <a14:foregroundMark x1="51935" y1="13276" x2="51935" y2="13276"/>
                        <a14:foregroundMark x1="40000" y1="13103" x2="40000" y2="13103"/>
                        <a14:foregroundMark x1="40323" y1="12931" x2="40323" y2="12931"/>
                        <a14:foregroundMark x1="40968" y1="11897" x2="40968" y2="12759"/>
                        <a14:foregroundMark x1="41613" y1="12586" x2="41613" y2="12586"/>
                        <a14:foregroundMark x1="39677" y1="12586" x2="39677" y2="12586"/>
                        <a14:foregroundMark x1="39677" y1="12586" x2="39677" y2="12586"/>
                        <a14:foregroundMark x1="39677" y1="12586" x2="39677" y2="12586"/>
                        <a14:foregroundMark x1="41290" y1="12586" x2="41290" y2="12586"/>
                        <a14:foregroundMark x1="41613" y1="11034" x2="38387" y2="15000"/>
                        <a14:foregroundMark x1="43548" y1="12931" x2="41935" y2="11897"/>
                        <a14:foregroundMark x1="42581" y1="12586" x2="42581" y2="12586"/>
                        <a14:foregroundMark x1="39677" y1="12759" x2="39677" y2="12759"/>
                        <a14:foregroundMark x1="39677" y1="12759" x2="39677" y2="12759"/>
                        <a14:foregroundMark x1="41613" y1="11724" x2="41613" y2="13448"/>
                        <a14:foregroundMark x1="90968" y1="81552" x2="90968" y2="81552"/>
                        <a14:foregroundMark x1="41935" y1="93793" x2="41935" y2="93793"/>
                        <a14:foregroundMark x1="67742" y1="94828" x2="67742" y2="94828"/>
                        <a14:foregroundMark x1="47097" y1="97069" x2="47097" y2="97069"/>
                        <a14:foregroundMark x1="38710" y1="86552" x2="38710" y2="86552"/>
                        <a14:foregroundMark x1="35484" y1="85172" x2="35484" y2="85172"/>
                        <a14:foregroundMark x1="61935" y1="83793" x2="61935" y2="83793"/>
                        <a14:foregroundMark x1="58065" y1="83793" x2="58065" y2="83793"/>
                        <a14:foregroundMark x1="55484" y1="81379" x2="55484" y2="81379"/>
                        <a14:foregroundMark x1="53871" y1="79655" x2="53871" y2="79655"/>
                        <a14:foregroundMark x1="39032" y1="77931" x2="39032" y2="77931"/>
                        <a14:foregroundMark x1="20645" y1="74655" x2="20645" y2="74655"/>
                        <a14:foregroundMark x1="27097" y1="75517" x2="27097" y2="75517"/>
                        <a14:foregroundMark x1="22258" y1="67586" x2="22258" y2="67586"/>
                        <a14:foregroundMark x1="16452" y1="77069" x2="16452" y2="77069"/>
                        <a14:foregroundMark x1="7742" y1="50690" x2="7742" y2="50690"/>
                        <a14:foregroundMark x1="36129" y1="51034" x2="36129" y2="51034"/>
                        <a14:foregroundMark x1="36774" y1="50172" x2="36774" y2="50172"/>
                        <a14:foregroundMark x1="15484" y1="45000" x2="15484" y2="45000"/>
                      </a14:backgroundRemoval>
                    </a14:imgEffect>
                  </a14:imgLayer>
                </a14:imgProps>
              </a:ext>
            </a:extLst>
          </a:blip>
          <a:srcRect t="2920"/>
          <a:stretch/>
        </p:blipFill>
        <p:spPr>
          <a:xfrm>
            <a:off x="6331568" y="1270357"/>
            <a:ext cx="1067102" cy="19382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89E054-9019-8464-09E8-F51BED98C8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74" b="97861" l="4011" r="89840">
                        <a14:foregroundMark x1="41444" y1="5615" x2="41444" y2="5615"/>
                        <a14:foregroundMark x1="42246" y1="2807" x2="42246" y2="2807"/>
                        <a14:foregroundMark x1="4278" y1="68048" x2="4278" y2="68048"/>
                        <a14:foregroundMark x1="38235" y1="94786" x2="38235" y2="94786"/>
                        <a14:foregroundMark x1="36364" y1="83021" x2="36364" y2="83021"/>
                        <a14:foregroundMark x1="36631" y1="82487" x2="36631" y2="82487"/>
                        <a14:foregroundMark x1="36631" y1="82487" x2="36631" y2="82487"/>
                        <a14:foregroundMark x1="35027" y1="83957" x2="35027" y2="83957"/>
                        <a14:foregroundMark x1="35027" y1="83021" x2="35027" y2="83021"/>
                        <a14:foregroundMark x1="36631" y1="82487" x2="36631" y2="82487"/>
                        <a14:foregroundMark x1="35561" y1="81952" x2="35561" y2="81952"/>
                        <a14:foregroundMark x1="36364" y1="82353" x2="36364" y2="82353"/>
                        <a14:foregroundMark x1="75401" y1="66979" x2="75401" y2="66979"/>
                        <a14:foregroundMark x1="76203" y1="78743" x2="76203" y2="78743"/>
                        <a14:foregroundMark x1="63636" y1="96257" x2="63636" y2="96257"/>
                        <a14:foregroundMark x1="41979" y1="97861" x2="41979" y2="97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4235" y="1275442"/>
            <a:ext cx="972822" cy="1945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14E9B6-9B14-88C6-A40B-579D5BDBD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8" b="96631" l="5385" r="90000">
                        <a14:foregroundMark x1="5897" y1="66846" x2="5897" y2="66846"/>
                        <a14:foregroundMark x1="40513" y1="91509" x2="40513" y2="91509"/>
                        <a14:foregroundMark x1="63590" y1="93531" x2="63590" y2="93531"/>
                        <a14:foregroundMark x1="41795" y1="96631" x2="41795" y2="96631"/>
                        <a14:foregroundMark x1="45128" y1="8221" x2="45128" y2="8221"/>
                        <a14:foregroundMark x1="45128" y1="4852" x2="45128" y2="4852"/>
                        <a14:foregroundMark x1="44103" y1="1617" x2="44103" y2="1617"/>
                        <a14:foregroundMark x1="44872" y1="2022" x2="44872" y2="2022"/>
                        <a14:foregroundMark x1="44872" y1="1887" x2="44872" y2="1887"/>
                        <a14:foregroundMark x1="44359" y1="1482" x2="44359" y2="1482"/>
                        <a14:foregroundMark x1="45897" y1="1348" x2="45897" y2="2965"/>
                        <a14:foregroundMark x1="69487" y1="50943" x2="65641" y2="61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2906" y="1268019"/>
            <a:ext cx="1022641" cy="19456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D09361-CAE6-0497-CC53-8949AF1F23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73" b="96658" l="7882" r="89409">
                        <a14:foregroundMark x1="42118" y1="13235" x2="45813" y2="11096"/>
                        <a14:foregroundMark x1="33005" y1="55749" x2="33005" y2="55749"/>
                        <a14:foregroundMark x1="33005" y1="63770" x2="33005" y2="63770"/>
                        <a14:foregroundMark x1="33005" y1="60963" x2="33005" y2="60963"/>
                        <a14:foregroundMark x1="31281" y1="56818" x2="31281" y2="56818"/>
                        <a14:foregroundMark x1="28571" y1="56283" x2="28571" y2="56283"/>
                        <a14:foregroundMark x1="23399" y1="48396" x2="23399" y2="48396"/>
                        <a14:foregroundMark x1="15025" y1="50936" x2="15025" y2="50936"/>
                        <a14:foregroundMark x1="7882" y1="48396" x2="7882" y2="48396"/>
                        <a14:foregroundMark x1="27833" y1="69118" x2="27833" y2="69118"/>
                        <a14:foregroundMark x1="20936" y1="69118" x2="20936" y2="69118"/>
                        <a14:foregroundMark x1="23399" y1="46390" x2="12315" y2="70187"/>
                        <a14:foregroundMark x1="12315" y1="70187" x2="21182" y2="62166"/>
                        <a14:foregroundMark x1="33498" y1="55749" x2="33498" y2="55749"/>
                        <a14:foregroundMark x1="43350" y1="92380" x2="43350" y2="92380"/>
                        <a14:foregroundMark x1="38177" y1="87834" x2="38177" y2="87834"/>
                        <a14:foregroundMark x1="38177" y1="92112" x2="38177" y2="93048"/>
                        <a14:foregroundMark x1="57143" y1="91444" x2="56650" y2="82219"/>
                        <a14:foregroundMark x1="39901" y1="13770" x2="42611" y2="11898"/>
                        <a14:foregroundMark x1="42118" y1="12968" x2="44335" y2="10695"/>
                        <a14:foregroundMark x1="36453" y1="57219" x2="40887" y2="65374"/>
                        <a14:foregroundMark x1="19458" y1="69385" x2="19458" y2="70588"/>
                        <a14:foregroundMark x1="38177" y1="89706" x2="36207" y2="90775"/>
                        <a14:foregroundMark x1="41626" y1="96658" x2="41626" y2="96658"/>
                        <a14:foregroundMark x1="16010" y1="72594" x2="16010" y2="72594"/>
                        <a14:foregroundMark x1="16749" y1="65374" x2="16749" y2="65374"/>
                        <a14:foregroundMark x1="14778" y1="68717" x2="14778" y2="68717"/>
                        <a14:foregroundMark x1="15764" y1="62567" x2="15764" y2="62567"/>
                        <a14:foregroundMark x1="43350" y1="11497" x2="45567" y2="6283"/>
                        <a14:foregroundMark x1="43842" y1="2273" x2="43842" y2="2273"/>
                        <a14:foregroundMark x1="16502" y1="72460" x2="16502" y2="72460"/>
                        <a14:foregroundMark x1="15517" y1="76604" x2="15517" y2="76604"/>
                        <a14:foregroundMark x1="15517" y1="71257" x2="15517" y2="71257"/>
                        <a14:foregroundMark x1="13793" y1="67513" x2="13793" y2="67513"/>
                        <a14:foregroundMark x1="12069" y1="68850" x2="12069" y2="68850"/>
                        <a14:foregroundMark x1="12069" y1="74198" x2="12069" y2="74198"/>
                        <a14:foregroundMark x1="12069" y1="77005" x2="12069" y2="77005"/>
                        <a14:foregroundMark x1="42365" y1="65374" x2="42365" y2="65374"/>
                        <a14:foregroundMark x1="37192" y1="65374" x2="37192" y2="65374"/>
                        <a14:foregroundMark x1="35468" y1="59893" x2="35468" y2="59893"/>
                        <a14:foregroundMark x1="38916" y1="89840" x2="38916" y2="89840"/>
                        <a14:foregroundMark x1="39655" y1="93850" x2="39655" y2="93850"/>
                        <a14:foregroundMark x1="42611" y1="96390" x2="42611" y2="96390"/>
                        <a14:foregroundMark x1="60591" y1="92513" x2="60591" y2="92513"/>
                        <a14:foregroundMark x1="58867" y1="90775" x2="58867" y2="90775"/>
                        <a14:foregroundMark x1="30049" y1="92380" x2="30049" y2="92380"/>
                        <a14:foregroundMark x1="30049" y1="87433" x2="30049" y2="87433"/>
                        <a14:foregroundMark x1="32759" y1="85963" x2="32759" y2="85963"/>
                        <a14:foregroundMark x1="41379" y1="77005" x2="41379" y2="77005"/>
                        <a14:foregroundMark x1="51724" y1="75401" x2="51724" y2="75401"/>
                        <a14:foregroundMark x1="56650" y1="63235" x2="56650" y2="63235"/>
                        <a14:foregroundMark x1="64532" y1="61364" x2="64532" y2="61364"/>
                        <a14:foregroundMark x1="60591" y1="60294" x2="60591" y2="60294"/>
                        <a14:foregroundMark x1="49015" y1="52139" x2="49015" y2="52139"/>
                        <a14:foregroundMark x1="34729" y1="52005" x2="34729" y2="52005"/>
                        <a14:foregroundMark x1="14778" y1="51604" x2="14778" y2="51604"/>
                        <a14:foregroundMark x1="14778" y1="50668" x2="14778" y2="50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305" y="1262522"/>
            <a:ext cx="1063070" cy="1958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9DFA04-B399-1019-CAC2-2AADDACF057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56" b="98234" l="4545" r="90693">
                        <a14:foregroundMark x1="39827" y1="10375" x2="39827" y2="10375"/>
                        <a14:foregroundMark x1="40043" y1="6291" x2="40043" y2="6291"/>
                        <a14:foregroundMark x1="39827" y1="2649" x2="39827" y2="2649"/>
                        <a14:foregroundMark x1="40476" y1="1766" x2="40476" y2="1766"/>
                        <a14:foregroundMark x1="42641" y1="92715" x2="42641" y2="92715"/>
                        <a14:foregroundMark x1="15152" y1="72958" x2="15152" y2="72958"/>
                        <a14:foregroundMark x1="15152" y1="64238" x2="15152" y2="64238"/>
                        <a14:foregroundMark x1="19913" y1="48234" x2="19913" y2="48234"/>
                        <a14:foregroundMark x1="12121" y1="51656" x2="12121" y2="51656"/>
                        <a14:foregroundMark x1="24242" y1="54967" x2="24242" y2="54967"/>
                        <a14:foregroundMark x1="29437" y1="60817" x2="29437" y2="60817"/>
                        <a14:foregroundMark x1="32468" y1="63687" x2="32468" y2="63687"/>
                        <a14:foregroundMark x1="30087" y1="65673" x2="30087" y2="65673"/>
                        <a14:foregroundMark x1="29004" y1="67991" x2="29004" y2="67991"/>
                        <a14:foregroundMark x1="26190" y1="65342" x2="26190" y2="65342"/>
                        <a14:foregroundMark x1="26190" y1="68653" x2="26190" y2="68653"/>
                        <a14:foregroundMark x1="26190" y1="72075" x2="26190" y2="72075"/>
                        <a14:foregroundMark x1="24675" y1="74724" x2="24675" y2="74724"/>
                        <a14:foregroundMark x1="22727" y1="75497" x2="22727" y2="75497"/>
                        <a14:foregroundMark x1="25758" y1="75276" x2="25758" y2="75276"/>
                        <a14:foregroundMark x1="28355" y1="73400" x2="28355" y2="73400"/>
                        <a14:foregroundMark x1="28355" y1="74172" x2="28355" y2="74172"/>
                        <a14:foregroundMark x1="28355" y1="75276" x2="28355" y2="75276"/>
                        <a14:foregroundMark x1="33550" y1="76932" x2="33550" y2="76932"/>
                        <a14:foregroundMark x1="33117" y1="80684" x2="33117" y2="80684"/>
                        <a14:foregroundMark x1="33117" y1="85210" x2="33117" y2="85210"/>
                        <a14:foregroundMark x1="43723" y1="73951" x2="43723" y2="73951"/>
                        <a14:foregroundMark x1="54545" y1="70971" x2="54545" y2="55408"/>
                        <a14:foregroundMark x1="59307" y1="55188" x2="59307" y2="55188"/>
                        <a14:foregroundMark x1="64069" y1="56843" x2="64069" y2="56843"/>
                        <a14:foregroundMark x1="64719" y1="56843" x2="64719" y2="56843"/>
                        <a14:foregroundMark x1="64286" y1="59161" x2="64286" y2="59161"/>
                        <a14:foregroundMark x1="69048" y1="46799" x2="71429" y2="61921"/>
                        <a14:foregroundMark x1="78788" y1="59713" x2="78788" y2="59713"/>
                        <a14:foregroundMark x1="79004" y1="59161" x2="79004" y2="59161"/>
                        <a14:foregroundMark x1="90909" y1="82009" x2="90909" y2="82009"/>
                        <a14:foregroundMark x1="75758" y1="56733" x2="75758" y2="56733"/>
                        <a14:foregroundMark x1="77273" y1="50662" x2="77273" y2="50662"/>
                        <a14:foregroundMark x1="80519" y1="34989" x2="80519" y2="34989"/>
                        <a14:foregroundMark x1="80952" y1="32119" x2="80952" y2="32119"/>
                        <a14:foregroundMark x1="82684" y1="35872" x2="82684" y2="35872"/>
                        <a14:foregroundMark x1="38961" y1="33223" x2="38961" y2="33223"/>
                        <a14:foregroundMark x1="49567" y1="24062" x2="49567" y2="24062"/>
                        <a14:foregroundMark x1="49567" y1="22737" x2="49567" y2="22737"/>
                        <a14:foregroundMark x1="42208" y1="22406" x2="42208" y2="22406"/>
                        <a14:foregroundMark x1="47186" y1="19536" x2="47186" y2="19536"/>
                        <a14:foregroundMark x1="13636" y1="68322" x2="13636" y2="68322"/>
                        <a14:foregroundMark x1="14719" y1="65673" x2="14719" y2="65673"/>
                        <a14:foregroundMark x1="18398" y1="70199" x2="18398" y2="70199"/>
                        <a14:foregroundMark x1="18831" y1="67991" x2="18831" y2="67991"/>
                        <a14:foregroundMark x1="17749" y1="65342" x2="17749" y2="65342"/>
                        <a14:foregroundMark x1="19913" y1="69868" x2="19913" y2="69868"/>
                        <a14:foregroundMark x1="20996" y1="69868" x2="20996" y2="69868"/>
                        <a14:foregroundMark x1="22078" y1="69868" x2="22078" y2="69868"/>
                        <a14:foregroundMark x1="33117" y1="62362" x2="33117" y2="74283"/>
                        <a14:foregroundMark x1="28788" y1="75607" x2="14286" y2="75497"/>
                        <a14:foregroundMark x1="14069" y1="71302" x2="15152" y2="66225"/>
                        <a14:foregroundMark x1="10606" y1="73620" x2="8009" y2="71854"/>
                        <a14:foregroundMark x1="6926" y1="68874" x2="6926" y2="68874"/>
                        <a14:foregroundMark x1="5628" y1="68653" x2="5628" y2="68653"/>
                        <a14:foregroundMark x1="4545" y1="49338" x2="4545" y2="49338"/>
                        <a14:foregroundMark x1="4545" y1="51656" x2="4545" y2="51656"/>
                        <a14:foregroundMark x1="7792" y1="46247" x2="12987" y2="44702"/>
                        <a14:foregroundMark x1="17749" y1="43046" x2="6710" y2="47682"/>
                        <a14:foregroundMark x1="6710" y1="50662" x2="13636" y2="39956"/>
                        <a14:foregroundMark x1="27922" y1="75607" x2="19481" y2="75607"/>
                        <a14:foregroundMark x1="34632" y1="75497" x2="35281" y2="83113"/>
                        <a14:foregroundMark x1="41991" y1="79360" x2="44156" y2="93819"/>
                        <a14:foregroundMark x1="56277" y1="84989" x2="45671" y2="62472"/>
                        <a14:backgroundMark x1="41126" y1="98344" x2="41126" y2="98344"/>
                        <a14:backgroundMark x1="46753" y1="99117" x2="40476" y2="98455"/>
                        <a14:backgroundMark x1="50866" y1="99448" x2="44156" y2="98896"/>
                        <a14:backgroundMark x1="68398" y1="96578" x2="64069" y2="95695"/>
                        <a14:backgroundMark x1="68398" y1="96468" x2="64069" y2="95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831" y="1262522"/>
            <a:ext cx="998737" cy="1958563"/>
          </a:xfrm>
          <a:prstGeom prst="rect">
            <a:avLst/>
          </a:prstGeom>
        </p:spPr>
      </p:pic>
      <p:pic>
        <p:nvPicPr>
          <p:cNvPr id="1031" name="图片 1030">
            <a:extLst>
              <a:ext uri="{FF2B5EF4-FFF2-40B4-BE49-F238E27FC236}">
                <a16:creationId xmlns:a16="http://schemas.microsoft.com/office/drawing/2014/main" id="{C7D260F4-806B-87DC-C9F1-2CFEC948426B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337073">
            <a:off x="6137901" y="3882661"/>
            <a:ext cx="687859" cy="687859"/>
          </a:xfrm>
          <a:prstGeom prst="rect">
            <a:avLst/>
          </a:prstGeom>
        </p:spPr>
      </p:pic>
      <p:sp>
        <p:nvSpPr>
          <p:cNvPr id="1032" name="圆角矩形 1031">
            <a:extLst>
              <a:ext uri="{FF2B5EF4-FFF2-40B4-BE49-F238E27FC236}">
                <a16:creationId xmlns:a16="http://schemas.microsoft.com/office/drawing/2014/main" id="{CD6E7800-01FD-BB0A-B442-BA0281D360CA}"/>
              </a:ext>
            </a:extLst>
          </p:cNvPr>
          <p:cNvSpPr/>
          <p:nvPr/>
        </p:nvSpPr>
        <p:spPr>
          <a:xfrm>
            <a:off x="1023843" y="1154462"/>
            <a:ext cx="6593406" cy="2284279"/>
          </a:xfrm>
          <a:prstGeom prst="roundRect">
            <a:avLst>
              <a:gd name="adj" fmla="val 3163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35227B-514A-0219-7BE1-28CC2F0C3851}"/>
              </a:ext>
            </a:extLst>
          </p:cNvPr>
          <p:cNvSpPr txBox="1"/>
          <p:nvPr/>
        </p:nvSpPr>
        <p:spPr>
          <a:xfrm>
            <a:off x="2668605" y="1000573"/>
            <a:ext cx="3528530" cy="3384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Multi-Granularity 3D Part Segmentation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16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</TotalTime>
  <Words>7</Words>
  <Application>Microsoft Macintosh PowerPoint</Application>
  <PresentationFormat>自定义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yhyang07@connect.hku.hk</dc:creator>
  <cp:lastModifiedBy>yhyang07@connect.hku.hk</cp:lastModifiedBy>
  <cp:revision>34</cp:revision>
  <dcterms:created xsi:type="dcterms:W3CDTF">2024-05-18T09:24:47Z</dcterms:created>
  <dcterms:modified xsi:type="dcterms:W3CDTF">2025-04-11T05:39:44Z</dcterms:modified>
</cp:coreProperties>
</file>